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9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88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0E2307-1E40-4E12-8716-25BFDA8E7013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3/24/12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3/24/12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3/24/12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3/24/12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3/24/12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92" r:id="rId2"/>
    <p:sldLayoutId id="2147484493" r:id="rId3"/>
    <p:sldLayoutId id="2147484494" r:id="rId4"/>
    <p:sldLayoutId id="2147484495" r:id="rId5"/>
    <p:sldLayoutId id="2147484496" r:id="rId6"/>
    <p:sldLayoutId id="2147484497" r:id="rId7"/>
    <p:sldLayoutId id="2147484498" r:id="rId8"/>
    <p:sldLayoutId id="2147484499" r:id="rId9"/>
    <p:sldLayoutId id="2147484500" r:id="rId10"/>
    <p:sldLayoutId id="2147484501" r:id="rId11"/>
    <p:sldLayoutId id="2147484502" r:id="rId12"/>
    <p:sldLayoutId id="2147484503" r:id="rId13"/>
  </p:sldLayoutIdLst>
  <p:hf sldNum="0" hdr="0" ftr="0" dt="0"/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1533" y="5838957"/>
            <a:ext cx="5446713" cy="85164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264688_10150701248350188_567105187_19845893_154240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068" y="90486"/>
            <a:ext cx="2846111" cy="396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87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ROOTS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2882479"/>
              </p:ext>
            </p:extLst>
          </p:nvPr>
        </p:nvGraphicFramePr>
        <p:xfrm>
          <a:off x="1328695" y="4726498"/>
          <a:ext cx="410368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896"/>
                <a:gridCol w="1367896"/>
                <a:gridCol w="136789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499" y="4487629"/>
            <a:ext cx="1728555" cy="17285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693" y="4487629"/>
            <a:ext cx="1903621" cy="19036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622" y="4545105"/>
            <a:ext cx="1846145" cy="18461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4979" y="1610880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2400" b="1" dirty="0" smtClean="0"/>
              <a:t>I was born in Ottawa, Canada</a:t>
            </a:r>
          </a:p>
          <a:p>
            <a:pPr marL="285750" indent="-285750">
              <a:buFont typeface="Wingdings" charset="2"/>
              <a:buChar char="u"/>
            </a:pPr>
            <a:endParaRPr lang="en-US" sz="2400" b="1" dirty="0"/>
          </a:p>
          <a:p>
            <a:pPr marL="285750" indent="-285750">
              <a:buFont typeface="Wingdings" charset="2"/>
              <a:buChar char="u"/>
            </a:pPr>
            <a:r>
              <a:rPr lang="en-US" sz="2400" b="1" dirty="0" smtClean="0"/>
              <a:t>My Dad is from Ireland</a:t>
            </a:r>
          </a:p>
          <a:p>
            <a:pPr marL="285750" indent="-285750">
              <a:buFont typeface="Wingdings" charset="2"/>
              <a:buChar char="u"/>
            </a:pPr>
            <a:endParaRPr lang="en-US" sz="2400" b="1" dirty="0"/>
          </a:p>
          <a:p>
            <a:pPr marL="285750" indent="-285750">
              <a:buFont typeface="Wingdings" charset="2"/>
              <a:buChar char="u"/>
            </a:pPr>
            <a:r>
              <a:rPr lang="en-US" sz="2400" b="1" dirty="0" smtClean="0"/>
              <a:t>My Mom is from England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19804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Citizenship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 became an American citizen in Jan, 2008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2209800"/>
            <a:ext cx="32639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0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job,my</a:t>
            </a:r>
            <a:r>
              <a:rPr lang="en-US" dirty="0" smtClean="0"/>
              <a:t> passion, my life…</a:t>
            </a:r>
            <a:endParaRPr lang="en-US" dirty="0"/>
          </a:p>
        </p:txBody>
      </p:sp>
      <p:pic>
        <p:nvPicPr>
          <p:cNvPr id="6" name="Picture 5" descr="kerry schoo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506813"/>
            <a:ext cx="5334000" cy="536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7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big event in my life…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I’m graduating in June!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462" y="2380876"/>
            <a:ext cx="490004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59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95</TotalTime>
  <Words>56</Words>
  <Application>Microsoft Macintosh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Infusion</vt:lpstr>
      <vt:lpstr>ALL ABOUT ME!</vt:lpstr>
      <vt:lpstr>MY ROOTS</vt:lpstr>
      <vt:lpstr>My Citizenship</vt:lpstr>
      <vt:lpstr>My job,my passion, my life…</vt:lpstr>
      <vt:lpstr>The next big event in my life…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ME!</dc:title>
  <dc:creator>Kerry Towell</dc:creator>
  <cp:lastModifiedBy>Kerry Towell</cp:lastModifiedBy>
  <cp:revision>8</cp:revision>
  <dcterms:created xsi:type="dcterms:W3CDTF">2012-03-24T21:55:26Z</dcterms:created>
  <dcterms:modified xsi:type="dcterms:W3CDTF">2012-03-24T23:30:54Z</dcterms:modified>
</cp:coreProperties>
</file>